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64" r:id="rId127"/>
    <p:sldId id="465" r:id="rId128"/>
    <p:sldId id="466" r:id="rId129"/>
    <p:sldId id="467" r:id="rId130"/>
    <p:sldId id="462" r:id="rId131"/>
    <p:sldId id="455" r:id="rId132"/>
    <p:sldId id="469" r:id="rId133"/>
    <p:sldId id="470" r:id="rId134"/>
    <p:sldId id="471" r:id="rId135"/>
    <p:sldId id="472" r:id="rId136"/>
    <p:sldId id="473" r:id="rId137"/>
    <p:sldId id="474" r:id="rId138"/>
    <p:sldId id="476" r:id="rId139"/>
    <p:sldId id="477" r:id="rId140"/>
    <p:sldId id="478" r:id="rId141"/>
    <p:sldId id="482" r:id="rId142"/>
    <p:sldId id="479" r:id="rId143"/>
    <p:sldId id="475" r:id="rId144"/>
    <p:sldId id="480" r:id="rId145"/>
    <p:sldId id="481" r:id="rId146"/>
    <p:sldId id="500" r:id="rId147"/>
    <p:sldId id="501" r:id="rId148"/>
    <p:sldId id="502" r:id="rId149"/>
    <p:sldId id="503" r:id="rId150"/>
    <p:sldId id="505" r:id="rId151"/>
    <p:sldId id="506" r:id="rId152"/>
    <p:sldId id="504" r:id="rId153"/>
    <p:sldId id="507" r:id="rId154"/>
    <p:sldId id="508" r:id="rId155"/>
    <p:sldId id="509" r:id="rId156"/>
    <p:sldId id="498" r:id="rId157"/>
    <p:sldId id="499" r:id="rId158"/>
    <p:sldId id="494" r:id="rId159"/>
    <p:sldId id="495" r:id="rId160"/>
    <p:sldId id="496" r:id="rId161"/>
    <p:sldId id="497" r:id="rId162"/>
    <p:sldId id="486" r:id="rId163"/>
    <p:sldId id="493" r:id="rId164"/>
    <p:sldId id="484" r:id="rId165"/>
    <p:sldId id="485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72" d="100"/>
          <a:sy n="72" d="100"/>
        </p:scale>
        <p:origin x="7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16T12:01:20.833" v="138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5T21:43:19.123" v="1027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5T21:43:19.123" v="1027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">
        <pc:chgData name="zhaohan" userId="95e304e8ede71739" providerId="LiveId" clId="{8519ADB9-453D-406B-A2B7-641BA8116BEF}" dt="2022-12-15T22:02:25.702" v="1195" actId="14100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mod ord">
        <pc:chgData name="zhaohan" userId="95e304e8ede71739" providerId="LiveId" clId="{8519ADB9-453D-406B-A2B7-641BA8116BEF}" dt="2022-12-15T22:23:12.731" v="1204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">
        <pc:chgData name="zhaohan" userId="95e304e8ede71739" providerId="LiveId" clId="{8519ADB9-453D-406B-A2B7-641BA8116BEF}" dt="2022-12-16T02:28:48.389" v="1271"/>
        <pc:sldMkLst>
          <pc:docMk/>
          <pc:sldMk cId="4151762004" sldId="484"/>
        </pc:sldMkLst>
      </pc:sldChg>
      <pc:sldChg chg="add">
        <pc:chgData name="zhaohan" userId="95e304e8ede71739" providerId="LiveId" clId="{8519ADB9-453D-406B-A2B7-641BA8116BEF}" dt="2022-12-16T02:28:48.529" v="1272"/>
        <pc:sldMkLst>
          <pc:docMk/>
          <pc:sldMk cId="1926392616" sldId="485"/>
        </pc:sldMkLst>
      </pc:sldChg>
      <pc:sldChg chg="addSp delSp modSp add mod">
        <pc:chgData name="zhaohan" userId="95e304e8ede71739" providerId="LiveId" clId="{8519ADB9-453D-406B-A2B7-641BA8116BEF}" dt="2022-12-16T11:50:01.712" v="1295" actId="478"/>
        <pc:sldMkLst>
          <pc:docMk/>
          <pc:sldMk cId="779060219" sldId="486"/>
        </pc:sldMkLst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">
        <pc:chgData name="zhaohan" userId="95e304e8ede71739" providerId="LiveId" clId="{8519ADB9-453D-406B-A2B7-641BA8116BEF}" dt="2022-12-16T11:48:47.833" v="1290"/>
        <pc:sldMkLst>
          <pc:docMk/>
          <pc:sldMk cId="1728777926" sldId="493"/>
        </pc:sldMkLst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">
        <pc:chgData name="zhaohan" userId="95e304e8ede71739" providerId="LiveId" clId="{8519ADB9-453D-406B-A2B7-641BA8116BEF}" dt="2022-12-16T11:50:06.775" v="1304"/>
        <pc:sldMkLst>
          <pc:docMk/>
          <pc:sldMk cId="1801636511" sldId="495"/>
        </pc:sldMkLst>
      </pc:sldChg>
      <pc:sldChg chg="add">
        <pc:chgData name="zhaohan" userId="95e304e8ede71739" providerId="LiveId" clId="{8519ADB9-453D-406B-A2B7-641BA8116BEF}" dt="2022-12-16T11:50:06.914" v="1305"/>
        <pc:sldMkLst>
          <pc:docMk/>
          <pc:sldMk cId="2346036097" sldId="496"/>
        </pc:sldMkLst>
      </pc:sldChg>
      <pc:sldChg chg="add">
        <pc:chgData name="zhaohan" userId="95e304e8ede71739" providerId="LiveId" clId="{8519ADB9-453D-406B-A2B7-641BA8116BEF}" dt="2022-12-16T11:50:07.064" v="1306"/>
        <pc:sldMkLst>
          <pc:docMk/>
          <pc:sldMk cId="1482433196" sldId="497"/>
        </pc:sldMkLst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00BEA-A360-A760-5B51-B2F93033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3" y="0"/>
            <a:ext cx="10269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3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7779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9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8929</TotalTime>
  <Words>8172</Words>
  <Application>Microsoft Office PowerPoint</Application>
  <PresentationFormat>Widescreen</PresentationFormat>
  <Paragraphs>850</Paragraphs>
  <Slides>165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2022-12-16T12:01:21Z</dcterms:modified>
</cp:coreProperties>
</file>